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2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3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3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1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5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9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26029-4F71-4979-B417-8C4FEEE7018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D8538-593B-48B1-A534-C21D82278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0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74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11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66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37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460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513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0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3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24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37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75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39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3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94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84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465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2014-12-04T20:57:12Z</dcterms:created>
  <dcterms:modified xsi:type="dcterms:W3CDTF">2014-12-04T20:57:29Z</dcterms:modified>
</cp:coreProperties>
</file>